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9" autoAdjust="0"/>
    <p:restoredTop sz="95694" autoAdjust="0"/>
  </p:normalViewPr>
  <p:slideViewPr>
    <p:cSldViewPr snapToObjects="1">
      <p:cViewPr varScale="1">
        <p:scale>
          <a:sx n="117" d="100"/>
          <a:sy n="117" d="100"/>
        </p:scale>
        <p:origin x="312" y="280"/>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12.03.21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12.03.21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3/12/21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3/12/21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3/12/21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3/12/21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3/12/21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3/12/21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3/12/21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3/12/21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3/12/21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3/12/21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3/12/21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3/12/21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3/12/21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3/12/21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3/12/21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3/12/21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3/12/21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3/12/21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3/12/21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3/12/21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3/12/21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3/12/21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3/12/21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3/12/21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3/12/21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3/12/21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3/12/21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3/12/21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3/12/21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7.png"/><Relationship Id="rId5" Type="http://schemas.openxmlformats.org/officeDocument/2006/relationships/image" Target="../media/image159.png"/><Relationship Id="rId4" Type="http://schemas.openxmlformats.org/officeDocument/2006/relationships/image" Target="../media/image124.png"/></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18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png"/><Relationship Id="rId3" Type="http://schemas.openxmlformats.org/officeDocument/2006/relationships/image" Target="../media/image95.png"/><Relationship Id="rId7" Type="http://schemas.openxmlformats.org/officeDocument/2006/relationships/image" Target="../media/image113.png"/><Relationship Id="rId12" Type="http://schemas.openxmlformats.org/officeDocument/2006/relationships/image" Target="../media/image117.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112.png"/><Relationship Id="rId11" Type="http://schemas.openxmlformats.org/officeDocument/2006/relationships/image" Target="../media/image116.png"/><Relationship Id="rId5" Type="http://schemas.openxmlformats.org/officeDocument/2006/relationships/image" Target="../media/image106.png"/><Relationship Id="rId15" Type="http://schemas.openxmlformats.org/officeDocument/2006/relationships/image" Target="../media/image120.jpeg"/><Relationship Id="rId10" Type="http://schemas.openxmlformats.org/officeDocument/2006/relationships/image" Target="../media/image105.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8.png"/><Relationship Id="rId3" Type="http://schemas.openxmlformats.org/officeDocument/2006/relationships/notesSlide" Target="../notesSlides/notesSlide25.xml"/><Relationship Id="rId7" Type="http://schemas.openxmlformats.org/officeDocument/2006/relationships/image" Target="../media/image58.png"/><Relationship Id="rId12"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png"/><Relationship Id="rId10" Type="http://schemas.openxmlformats.org/officeDocument/2006/relationships/image" Target="../media/image125.png"/><Relationship Id="rId4" Type="http://schemas.openxmlformats.org/officeDocument/2006/relationships/image" Target="../media/image121.png"/><Relationship Id="rId9" Type="http://schemas.openxmlformats.org/officeDocument/2006/relationships/image" Target="../media/image124.png"/><Relationship Id="rId14" Type="http://schemas.openxmlformats.org/officeDocument/2006/relationships/image" Target="../media/image129.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notesSlide" Target="../notesSlides/notesSlide26.xml"/><Relationship Id="rId7" Type="http://schemas.openxmlformats.org/officeDocument/2006/relationships/image" Target="../media/image22.png"/><Relationship Id="rId12"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29.png"/><Relationship Id="rId5" Type="http://schemas.openxmlformats.org/officeDocument/2006/relationships/image" Target="../media/image131.png"/><Relationship Id="rId10"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27.xml"/><Relationship Id="rId7"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55.png"/><Relationship Id="rId4" Type="http://schemas.openxmlformats.org/officeDocument/2006/relationships/image" Target="../media/image130.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0.png"/><Relationship Id="rId7"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22.png"/><Relationship Id="rId4" Type="http://schemas.openxmlformats.org/officeDocument/2006/relationships/image" Target="../media/image131.png"/><Relationship Id="rId9" Type="http://schemas.openxmlformats.org/officeDocument/2006/relationships/image" Target="../media/image132.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36.png"/><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6.png"/><Relationship Id="rId5" Type="http://schemas.openxmlformats.org/officeDocument/2006/relationships/image" Target="../media/image132.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36.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6.png"/><Relationship Id="rId5" Type="http://schemas.openxmlformats.org/officeDocument/2006/relationships/image" Target="../media/image132.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55.png"/><Relationship Id="rId7"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34.xml"/><Relationship Id="rId7"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1.png"/><Relationship Id="rId10"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9.png"/><Relationship Id="rId3" Type="http://schemas.openxmlformats.org/officeDocument/2006/relationships/notesSlide" Target="../notesSlides/notesSlide35.xml"/><Relationship Id="rId7" Type="http://schemas.openxmlformats.org/officeDocument/2006/relationships/image" Target="../media/image136.png"/><Relationship Id="rId12" Type="http://schemas.openxmlformats.org/officeDocument/2006/relationships/image" Target="../media/image138.png"/><Relationship Id="rId2" Type="http://schemas.openxmlformats.org/officeDocument/2006/relationships/slideLayout" Target="../slideLayouts/slideLayout5.xml"/><Relationship Id="rId16" Type="http://schemas.openxmlformats.org/officeDocument/2006/relationships/image" Target="../media/image128.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55.png"/><Relationship Id="rId1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1.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42.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5.png"/><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6.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74.png"/><Relationship Id="rId10" Type="http://schemas.openxmlformats.org/officeDocument/2006/relationships/image" Target="../media/image151.png"/><Relationship Id="rId4" Type="http://schemas.openxmlformats.org/officeDocument/2006/relationships/image" Target="../media/image73.png"/><Relationship Id="rId9" Type="http://schemas.openxmlformats.org/officeDocument/2006/relationships/image" Target="../media/image150.png"/><Relationship Id="rId14" Type="http://schemas.openxmlformats.org/officeDocument/2006/relationships/image" Target="../media/image135.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74.png"/><Relationship Id="rId10" Type="http://schemas.openxmlformats.org/officeDocument/2006/relationships/image" Target="../media/image151.png"/><Relationship Id="rId4" Type="http://schemas.openxmlformats.org/officeDocument/2006/relationships/image" Target="../media/image73.png"/><Relationship Id="rId9" Type="http://schemas.openxmlformats.org/officeDocument/2006/relationships/image" Target="../media/image150.png"/><Relationship Id="rId14" Type="http://schemas.openxmlformats.org/officeDocument/2006/relationships/image" Target="../media/image135.png"/></Relationships>
</file>

<file path=ppt/slides/_rels/slide71.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35.png"/><Relationship Id="rId3" Type="http://schemas.openxmlformats.org/officeDocument/2006/relationships/image" Target="../media/image73.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74.png"/><Relationship Id="rId9" Type="http://schemas.openxmlformats.org/officeDocument/2006/relationships/image" Target="../media/image151.png"/></Relationships>
</file>

<file path=ppt/slides/_rels/slide72.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74.png"/><Relationship Id="rId10" Type="http://schemas.openxmlformats.org/officeDocument/2006/relationships/image" Target="../media/image151.png"/><Relationship Id="rId4" Type="http://schemas.openxmlformats.org/officeDocument/2006/relationships/image" Target="../media/image73.png"/><Relationship Id="rId9" Type="http://schemas.openxmlformats.org/officeDocument/2006/relationships/image" Target="../media/image150.png"/><Relationship Id="rId14"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52.png"/><Relationship Id="rId12" Type="http://schemas.openxmlformats.org/officeDocument/2006/relationships/image" Target="../media/image153.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48.png"/><Relationship Id="rId5" Type="http://schemas.openxmlformats.org/officeDocument/2006/relationships/image" Target="../media/image150.png"/><Relationship Id="rId10" Type="http://schemas.openxmlformats.org/officeDocument/2006/relationships/image" Target="../media/image73.png"/><Relationship Id="rId4" Type="http://schemas.openxmlformats.org/officeDocument/2006/relationships/image" Target="../media/image149.png"/><Relationship Id="rId9" Type="http://schemas.openxmlformats.org/officeDocument/2006/relationships/image" Target="../media/image74.png"/><Relationship Id="rId14" Type="http://schemas.openxmlformats.org/officeDocument/2006/relationships/image" Target="../media/image135.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0.png"/><Relationship Id="rId3" Type="http://schemas.openxmlformats.org/officeDocument/2006/relationships/image" Target="../media/image149.png"/><Relationship Id="rId7" Type="http://schemas.openxmlformats.org/officeDocument/2006/relationships/image" Target="../media/image147.png"/><Relationship Id="rId12" Type="http://schemas.openxmlformats.org/officeDocument/2006/relationships/image" Target="../media/image135.png"/><Relationship Id="rId17" Type="http://schemas.openxmlformats.org/officeDocument/2006/relationships/image" Target="../media/image148.png"/><Relationship Id="rId2" Type="http://schemas.openxmlformats.org/officeDocument/2006/relationships/image" Target="../media/image156.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54.png"/><Relationship Id="rId5" Type="http://schemas.openxmlformats.org/officeDocument/2006/relationships/image" Target="../media/image158.png"/><Relationship Id="rId15" Type="http://schemas.openxmlformats.org/officeDocument/2006/relationships/image" Target="../media/image162.png"/><Relationship Id="rId10" Type="http://schemas.openxmlformats.org/officeDocument/2006/relationships/image" Target="../media/image153.png"/><Relationship Id="rId4" Type="http://schemas.openxmlformats.org/officeDocument/2006/relationships/image" Target="../media/image157.png"/><Relationship Id="rId9" Type="http://schemas.openxmlformats.org/officeDocument/2006/relationships/image" Target="../media/image62.png"/><Relationship Id="rId14" Type="http://schemas.openxmlformats.org/officeDocument/2006/relationships/image" Target="../media/image161.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3.png"/><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66.png"/></Relationships>
</file>

<file path=ppt/slides/_rels/slide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image" Target="../media/image167.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68.png"/><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image" Target="../media/image167.png"/><Relationship Id="rId4" Type="http://schemas.openxmlformats.org/officeDocument/2006/relationships/image" Target="../media/image1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69.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2.png"/><Relationship Id="rId4" Type="http://schemas.openxmlformats.org/officeDocument/2006/relationships/image" Target="../media/image171.png"/></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78.png"/><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3/12/21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3/12/21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3/12/21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3/12/21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3/12/21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3/12/21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3/12/21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3/12/21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3/12/21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3/12/21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3/12/21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3/12/21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34" t="-566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3/12/21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3/12/21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3/12/21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3/12/21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3/12/21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3/12/21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rgbClr val="FF00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rgbClr val="FF00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3/12/21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3/12/21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24000"/>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3/12/21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3/12/21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3/12/21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3/12/21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3/12/21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844" y="1322706"/>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3151402"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46" name="Group 45">
            <a:extLst>
              <a:ext uri="{FF2B5EF4-FFF2-40B4-BE49-F238E27FC236}">
                <a16:creationId xmlns:a16="http://schemas.microsoft.com/office/drawing/2014/main" id="{42772A28-1CB5-49EC-B960-203C528B9EC2}"/>
              </a:ext>
            </a:extLst>
          </p:cNvPr>
          <p:cNvGrpSpPr/>
          <p:nvPr/>
        </p:nvGrpSpPr>
        <p:grpSpPr>
          <a:xfrm>
            <a:off x="8227219" y="1120458"/>
            <a:ext cx="2133600" cy="945575"/>
            <a:chOff x="5189409" y="1120458"/>
            <a:chExt cx="2133600" cy="945575"/>
          </a:xfrm>
        </p:grpSpPr>
        <p:sp>
          <p:nvSpPr>
            <p:cNvPr id="47" name="Rectangle 46">
              <a:extLst>
                <a:ext uri="{FF2B5EF4-FFF2-40B4-BE49-F238E27FC236}">
                  <a16:creationId xmlns:a16="http://schemas.microsoft.com/office/drawing/2014/main" id="{FE95BF1C-9C2B-48A6-B4D5-4DE6498E4BFE}"/>
                </a:ext>
              </a:extLst>
            </p:cNvPr>
            <p:cNvSpPr/>
            <p:nvPr/>
          </p:nvSpPr>
          <p:spPr>
            <a:xfrm>
              <a:off x="5425145" y="1423097"/>
              <a:ext cx="1897864"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2 report</a:t>
              </a:r>
            </a:p>
          </p:txBody>
        </p:sp>
        <p:grpSp>
          <p:nvGrpSpPr>
            <p:cNvPr id="48" name="Group 47">
              <a:extLst>
                <a:ext uri="{FF2B5EF4-FFF2-40B4-BE49-F238E27FC236}">
                  <a16:creationId xmlns:a16="http://schemas.microsoft.com/office/drawing/2014/main" id="{A56D6114-096B-4FCE-8779-A2475C93A2C6}"/>
                </a:ext>
              </a:extLst>
            </p:cNvPr>
            <p:cNvGrpSpPr/>
            <p:nvPr/>
          </p:nvGrpSpPr>
          <p:grpSpPr>
            <a:xfrm>
              <a:off x="5189409" y="1120458"/>
              <a:ext cx="436820" cy="489741"/>
              <a:chOff x="8115804" y="3109839"/>
              <a:chExt cx="673403" cy="754986"/>
            </a:xfrm>
          </p:grpSpPr>
          <p:pic>
            <p:nvPicPr>
              <p:cNvPr id="49" name="Picture 48">
                <a:extLst>
                  <a:ext uri="{FF2B5EF4-FFF2-40B4-BE49-F238E27FC236}">
                    <a16:creationId xmlns:a16="http://schemas.microsoft.com/office/drawing/2014/main" id="{B0E7FF4A-8B8D-44FB-98DB-A7B037758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52" name="Picture 51">
                <a:extLst>
                  <a:ext uri="{FF2B5EF4-FFF2-40B4-BE49-F238E27FC236}">
                    <a16:creationId xmlns:a16="http://schemas.microsoft.com/office/drawing/2014/main" id="{0D5465D5-5C27-4907-8660-B5E499E96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47" idx="2"/>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58911"/>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3/12/21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3/12/21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18148</TotalTime>
  <Words>4421</Words>
  <Application>Microsoft Macintosh PowerPoint</Application>
  <PresentationFormat>Custom</PresentationFormat>
  <Paragraphs>1365</Paragraphs>
  <Slides>105</Slides>
  <Notes>44</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612</cp:revision>
  <cp:lastPrinted>2013-06-08T11:22:51Z</cp:lastPrinted>
  <dcterms:created xsi:type="dcterms:W3CDTF">2019-12-03T10:53:56Z</dcterms:created>
  <dcterms:modified xsi:type="dcterms:W3CDTF">2021-03-12T14:52:36Z</dcterms:modified>
</cp:coreProperties>
</file>